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6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190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03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395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03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87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21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675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846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285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50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15744-F1DD-49C5-ACFE-9BD6EC3D2C01}" type="datetimeFigureOut">
              <a:rPr lang="en-AU" smtClean="0"/>
              <a:t>19/02/2019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EB88-4855-45EB-A53A-A16F0AD82C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275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438102" y="756459"/>
            <a:ext cx="8961120" cy="51289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5265" y="382385"/>
            <a:ext cx="2884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Access the parent portal via the website or the following URL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1105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https://gosfordhs.sentral.com.au/portal/login/registration</a:t>
            </a:r>
            <a:endParaRPr lang="en-AU" sz="3200" dirty="0"/>
          </a:p>
        </p:txBody>
      </p:sp>
      <p:pic>
        <p:nvPicPr>
          <p:cNvPr id="3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5795" y="2094807"/>
            <a:ext cx="8580451" cy="408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98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log on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218" y="1404244"/>
            <a:ext cx="9190595" cy="545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391333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Once on the </a:t>
            </a:r>
            <a:r>
              <a:rPr lang="en-AU" dirty="0" err="1" smtClean="0"/>
              <a:t>the</a:t>
            </a:r>
            <a:r>
              <a:rPr lang="en-AU" dirty="0" smtClean="0"/>
              <a:t> site add the access key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6458" y="756458"/>
            <a:ext cx="9709535" cy="542050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7731" y="2776451"/>
            <a:ext cx="6192982" cy="20283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Right Arrow 4"/>
          <p:cNvSpPr/>
          <p:nvPr/>
        </p:nvSpPr>
        <p:spPr>
          <a:xfrm rot="680116">
            <a:off x="6267796" y="3225338"/>
            <a:ext cx="1753986" cy="473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59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9833" y="1088967"/>
            <a:ext cx="9479640" cy="508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26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https://gosfordhs.sentral.com.au/portal/login/registration</vt:lpstr>
      <vt:lpstr>To log on</vt:lpstr>
      <vt:lpstr>Once on the the site add the access key</vt:lpstr>
      <vt:lpstr>PowerPoint Presentation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Jackson</dc:creator>
  <cp:lastModifiedBy>Brian Jackson</cp:lastModifiedBy>
  <cp:revision>4</cp:revision>
  <dcterms:created xsi:type="dcterms:W3CDTF">2019-02-12T03:19:36Z</dcterms:created>
  <dcterms:modified xsi:type="dcterms:W3CDTF">2019-02-18T21:06:12Z</dcterms:modified>
</cp:coreProperties>
</file>